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7"/>
  </p:notesMasterIdLst>
  <p:handoutMasterIdLst>
    <p:handoutMasterId r:id="rId278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710" r:id="rId40"/>
    <p:sldId id="297" r:id="rId41"/>
    <p:sldId id="290" r:id="rId42"/>
    <p:sldId id="632" r:id="rId43"/>
    <p:sldId id="298" r:id="rId44"/>
    <p:sldId id="631" r:id="rId45"/>
    <p:sldId id="633" r:id="rId46"/>
    <p:sldId id="389" r:id="rId47"/>
    <p:sldId id="390" r:id="rId48"/>
    <p:sldId id="498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501" r:id="rId71"/>
    <p:sldId id="502" r:id="rId72"/>
    <p:sldId id="426" r:id="rId73"/>
    <p:sldId id="427" r:id="rId74"/>
    <p:sldId id="428" r:id="rId75"/>
    <p:sldId id="503" r:id="rId76"/>
    <p:sldId id="429" r:id="rId77"/>
    <p:sldId id="505" r:id="rId78"/>
    <p:sldId id="504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506" r:id="rId95"/>
    <p:sldId id="445" r:id="rId96"/>
    <p:sldId id="446" r:id="rId97"/>
    <p:sldId id="447" r:id="rId98"/>
    <p:sldId id="507" r:id="rId99"/>
    <p:sldId id="508" r:id="rId100"/>
    <p:sldId id="634" r:id="rId101"/>
    <p:sldId id="448" r:id="rId102"/>
    <p:sldId id="449" r:id="rId103"/>
    <p:sldId id="450" r:id="rId104"/>
    <p:sldId id="451" r:id="rId105"/>
    <p:sldId id="452" r:id="rId106"/>
    <p:sldId id="453" r:id="rId107"/>
    <p:sldId id="509" r:id="rId108"/>
    <p:sldId id="510" r:id="rId109"/>
    <p:sldId id="511" r:id="rId110"/>
    <p:sldId id="454" r:id="rId111"/>
    <p:sldId id="455" r:id="rId112"/>
    <p:sldId id="456" r:id="rId113"/>
    <p:sldId id="512" r:id="rId114"/>
    <p:sldId id="457" r:id="rId115"/>
    <p:sldId id="458" r:id="rId116"/>
    <p:sldId id="522" r:id="rId117"/>
    <p:sldId id="523" r:id="rId118"/>
    <p:sldId id="524" r:id="rId119"/>
    <p:sldId id="519" r:id="rId120"/>
    <p:sldId id="636" r:id="rId121"/>
    <p:sldId id="590" r:id="rId122"/>
    <p:sldId id="700" r:id="rId123"/>
    <p:sldId id="520" r:id="rId124"/>
    <p:sldId id="527" r:id="rId125"/>
    <p:sldId id="554" r:id="rId126"/>
    <p:sldId id="609" r:id="rId127"/>
    <p:sldId id="610" r:id="rId128"/>
    <p:sldId id="611" r:id="rId129"/>
    <p:sldId id="612" r:id="rId130"/>
    <p:sldId id="613" r:id="rId131"/>
    <p:sldId id="614" r:id="rId132"/>
    <p:sldId id="615" r:id="rId133"/>
    <p:sldId id="616" r:id="rId134"/>
    <p:sldId id="617" r:id="rId135"/>
    <p:sldId id="618" r:id="rId136"/>
    <p:sldId id="619" r:id="rId137"/>
    <p:sldId id="620" r:id="rId138"/>
    <p:sldId id="621" r:id="rId139"/>
    <p:sldId id="470" r:id="rId140"/>
    <p:sldId id="471" r:id="rId141"/>
    <p:sldId id="472" r:id="rId142"/>
    <p:sldId id="473" r:id="rId143"/>
    <p:sldId id="474" r:id="rId144"/>
    <p:sldId id="515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78" r:id="rId242"/>
    <p:sldId id="679" r:id="rId243"/>
    <p:sldId id="670" r:id="rId244"/>
    <p:sldId id="671" r:id="rId245"/>
    <p:sldId id="672" r:id="rId246"/>
    <p:sldId id="644" r:id="rId247"/>
    <p:sldId id="673" r:id="rId248"/>
    <p:sldId id="674" r:id="rId249"/>
    <p:sldId id="680" r:id="rId250"/>
    <p:sldId id="681" r:id="rId251"/>
    <p:sldId id="682" r:id="rId252"/>
    <p:sldId id="694" r:id="rId253"/>
    <p:sldId id="695" r:id="rId254"/>
    <p:sldId id="696" r:id="rId255"/>
    <p:sldId id="697" r:id="rId256"/>
    <p:sldId id="689" r:id="rId257"/>
    <p:sldId id="690" r:id="rId258"/>
    <p:sldId id="691" r:id="rId259"/>
    <p:sldId id="692" r:id="rId260"/>
    <p:sldId id="708" r:id="rId261"/>
    <p:sldId id="709" r:id="rId262"/>
    <p:sldId id="686" r:id="rId263"/>
    <p:sldId id="687" r:id="rId264"/>
    <p:sldId id="677" r:id="rId265"/>
    <p:sldId id="688" r:id="rId266"/>
    <p:sldId id="693" r:id="rId267"/>
    <p:sldId id="586" r:id="rId268"/>
    <p:sldId id="587" r:id="rId269"/>
    <p:sldId id="588" r:id="rId270"/>
    <p:sldId id="591" r:id="rId271"/>
    <p:sldId id="589" r:id="rId272"/>
    <p:sldId id="592" r:id="rId273"/>
    <p:sldId id="593" r:id="rId274"/>
    <p:sldId id="601" r:id="rId275"/>
    <p:sldId id="600" r:id="rId27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notesMaster" Target="notesMasters/notesMaster1.xml"/><Relationship Id="rId278" Type="http://schemas.openxmlformats.org/officeDocument/2006/relationships/handoutMaster" Target="handoutMasters/handoutMaster1.xml"/><Relationship Id="rId279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theme" Target="theme/theme1.xml"/><Relationship Id="rId282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tiff"/><Relationship Id="rId3" Type="http://schemas.openxmlformats.org/officeDocument/2006/relationships/image" Target="../media/image181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</a:t>
            </a:r>
            <a:r>
              <a:rPr lang="en-US" sz="2000" dirty="0" smtClean="0"/>
              <a:t>1.6.3)(</a:t>
            </a:r>
            <a:r>
              <a:rPr lang="en-US" sz="2000" dirty="0" smtClean="0"/>
              <a:t>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</a:t>
            </a:r>
            <a:r>
              <a:rPr lang="en-US" sz="2000" dirty="0" smtClean="0"/>
              <a:t>)(Need: X-Code before operate)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858082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578470"/>
            <a:ext cx="1692696" cy="16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0120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509120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</a:t>
            </a:r>
            <a:r>
              <a:rPr lang="th-TH" sz="2000" dirty="0" smtClean="0"/>
              <a:t>การจัดการ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(5B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91683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44708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904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225595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2204864"/>
            <a:ext cx="8424936" cy="38164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84482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99695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231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7357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</a:t>
            </a:r>
            <a:r>
              <a:rPr lang="en-US" sz="1800" dirty="0" smtClean="0"/>
              <a:t>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</a:t>
            </a:r>
            <a:r>
              <a:rPr lang="en-US" sz="1800" dirty="0" smtClean="0"/>
              <a:t>swarm-manager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err="1" smtClean="0"/>
              <a:t>ps</a:t>
            </a:r>
            <a:r>
              <a:rPr lang="en-US" sz="1800" dirty="0" smtClean="0"/>
              <a:t> &lt;ID</a:t>
            </a:r>
            <a:r>
              <a:rPr lang="en-US" sz="1800" dirty="0" smtClean="0"/>
              <a:t>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Update node to worker and set “Drain” to node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Leave swarm on node “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”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44825"/>
            <a:ext cx="6368256" cy="1930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365104"/>
            <a:ext cx="3610744" cy="67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84" y="5126214"/>
            <a:ext cx="6215856" cy="1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52736"/>
            <a:ext cx="8966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1.12.1 </a:t>
            </a:r>
            <a:r>
              <a:rPr lang="en-US" sz="2400" dirty="0" smtClean="0"/>
              <a:t>(18/8/2016)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18/8/59 </a:t>
            </a:r>
          </a:p>
          <a:p>
            <a:r>
              <a:rPr lang="en-US" sz="2000" dirty="0" smtClean="0"/>
              <a:t>Need </a:t>
            </a:r>
            <a:r>
              <a:rPr lang="en-US" sz="2000" dirty="0" smtClean="0"/>
              <a:t>special additional task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Official support ARM (</a:t>
            </a:r>
            <a:r>
              <a:rPr lang="en-US" sz="1800" dirty="0" err="1"/>
              <a:t>Raspbian</a:t>
            </a:r>
            <a:r>
              <a:rPr lang="en-US" sz="1800" dirty="0"/>
              <a:t> </a:t>
            </a:r>
            <a:r>
              <a:rPr lang="en-US" sz="1800" dirty="0" smtClean="0"/>
              <a:t>Jessie)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Fail-Over Swarm Cluster</a:t>
            </a:r>
          </a:p>
          <a:p>
            <a:pPr lvl="1"/>
            <a:r>
              <a:rPr lang="th-TH" sz="1800" dirty="0" smtClean="0"/>
              <a:t>อนุญาตให้ </a:t>
            </a:r>
            <a:r>
              <a:rPr lang="en-US" sz="1800" dirty="0" smtClean="0"/>
              <a:t>Force Remote Node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ปรับปรุง</a:t>
            </a:r>
            <a:r>
              <a:rPr lang="en-US" sz="1800" dirty="0" smtClean="0"/>
              <a:t> GC Raft Log</a:t>
            </a:r>
            <a:r>
              <a:rPr lang="th-TH" sz="1800" dirty="0" smtClean="0"/>
              <a:t> ระหว่าง </a:t>
            </a:r>
            <a:r>
              <a:rPr lang="en-US" sz="1800" dirty="0" smtClean="0"/>
              <a:t>Management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Bug Overlay network in swarm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</a:t>
            </a:r>
            <a:r>
              <a:rPr lang="en-US" i="1" dirty="0" smtClean="0"/>
              <a:t>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</a:t>
            </a:r>
            <a:r>
              <a:rPr lang="th-TH" sz="2000" dirty="0" smtClean="0"/>
              <a:t>การ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smtClean="0"/>
              <a:t>container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68986</TotalTime>
  <Words>12947</Words>
  <Application>Microsoft Macintosh PowerPoint</Application>
  <PresentationFormat>On-screen Show (4:3)</PresentationFormat>
  <Paragraphs>2897</Paragraphs>
  <Slides>275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275</vt:i4>
      </vt:variant>
    </vt:vector>
  </HeadingPairs>
  <TitlesOfParts>
    <vt:vector size="286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1.12.1 (18/8/2016)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1253</cp:revision>
  <cp:lastPrinted>2016-04-07T14:17:13Z</cp:lastPrinted>
  <dcterms:created xsi:type="dcterms:W3CDTF">2016-02-05T11:12:44Z</dcterms:created>
  <dcterms:modified xsi:type="dcterms:W3CDTF">2016-08-23T05:51:08Z</dcterms:modified>
</cp:coreProperties>
</file>